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8" r:id="rId6"/>
    <p:sldId id="265" r:id="rId7"/>
    <p:sldId id="267" r:id="rId8"/>
    <p:sldId id="266" r:id="rId9"/>
    <p:sldId id="270" r:id="rId10"/>
    <p:sldId id="272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5"/>
  </p:normalViewPr>
  <p:slideViewPr>
    <p:cSldViewPr snapToGrid="0" snapToObjects="1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4AD7-B9D9-6F4B-8067-955A160E6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BAF7F-FEE3-9E40-A469-0450C7C43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85618-837B-AF43-AC36-8167B131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CE73-2FE1-3745-8CF6-D438AE22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60FAB-6CF2-7D4A-B483-ECD59697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8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7D5B-9DF8-314F-A3A6-03B9034D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FA81-ECAE-3B4A-B811-E85A8BE1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F2E22-9318-B74D-878D-320949CC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B9E9-5427-7A4A-BE4A-01FFC2FF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F3E53-1449-E84F-8EF4-1C46B1FD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7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1FA-9CC9-9442-BE1C-39B0FCBCE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EF8B0-49A3-CC4A-97AD-51FE75574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DC36-D7F6-0C41-AFB8-B6937BDB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C2EE-E0A4-EA47-B641-DD802205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2536-8322-F34E-A835-5C792C2A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F99D-F5FB-BB4E-B2F1-ECB16B3A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2A2F-97A9-4647-B6EF-E50FF639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6A77-D7F0-5A4A-82F9-17F8EADF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012E-AD4E-4B4F-96F2-964EF73E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28418-5475-7042-9B8B-9D8EF714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0AE7-3037-2F49-BD0A-8494AF90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D79BC-C8B0-6048-AEC4-0DF7E640C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E391-F67A-6E4C-A08C-C542AB1E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AF97-67C6-1C4A-A7AE-FAFAE83C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A69B2-A486-AB4A-9233-CA6CFEBD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E4CE-E15E-9945-85E7-C15D0D49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9D34D-3000-4445-9E9A-38974047E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3A03E-343E-BD4E-9B15-732E16D3E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F9F45-F066-404D-943A-A4E0A8DA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A992-3A24-2D49-B081-F0CE124D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02639-E898-0B4A-8DF3-D5A2206A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4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F6AB-4E4F-C445-8D6E-D53CD115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A3EFA-7B86-264E-A7E5-7E5DCF106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C01D0-46C4-574F-9FB0-FB64CA355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992C8-08C2-704B-AAE5-2ED4EB51D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1B367-05F8-9C45-9FE7-AFAB0321B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4EEA74-15A2-F046-8867-72D44EF1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7454E-463D-5E44-92F0-139F4D01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7F6FC-934A-A949-9BEA-28EAA159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5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B507-2FA0-2843-833E-2E7E5EDE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00F4B-DFC0-D84D-BE84-DB460F2D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7E457-561A-1646-96EC-53C58DDA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826C1-5C25-1C45-88E0-28ABBBA2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6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D36DF-95DE-8442-BCDA-FD8660A9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65A57-C467-2944-9811-C03D3BC7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032F-3152-1C46-BEAE-03320646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25BA-0254-A64E-8A81-553D378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1BAA3-02A4-9A45-AA17-5C9A9AEA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2AF0C-1D30-5C42-AD60-FD878D865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9B82D-423F-1F4D-A231-1497F128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A1B22-4527-2640-BCEF-83346008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E9B3E-B0AB-A841-A413-3F8C191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2BA-FFFC-624C-9943-0B82889A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3A79C-16DA-BB4A-8FE3-8250FAF76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66140-D41E-054B-80E7-DB6609EE5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2D939-F8DA-0C4A-8BF4-C80B57D9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483FE-7894-EC46-B110-277343A0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EEFA-CF93-2D45-B7DE-1339FDDC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BAD9C-5584-3E45-AA82-10EF3A71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6FB5F-05E1-0049-82C5-800948B9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0E960-8281-6A47-B648-4FB426E9A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81769-B58D-F64F-8A69-E5339A3D7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B74B-FD5B-8F4B-A2D9-EA06C5B7B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07DEB-2BFF-2146-8ED8-533A3A2ED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5AFC-2FB1-0A4C-8692-3AA23A62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75"/>
            <a:ext cx="10515600" cy="226456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make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Reusable Code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A78E2-5A63-0949-9930-2D302015114B}"/>
              </a:ext>
            </a:extLst>
          </p:cNvPr>
          <p:cNvGrpSpPr/>
          <p:nvPr/>
        </p:nvGrpSpPr>
        <p:grpSpPr>
          <a:xfrm>
            <a:off x="838200" y="3236119"/>
            <a:ext cx="6858000" cy="2343150"/>
            <a:chOff x="3686175" y="-660400"/>
            <a:chExt cx="6858000" cy="23431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5FD151-9200-2049-B364-E4D0A8150E11}"/>
                </a:ext>
              </a:extLst>
            </p:cNvPr>
            <p:cNvSpPr/>
            <p:nvPr/>
          </p:nvSpPr>
          <p:spPr>
            <a:xfrm>
              <a:off x="3686175" y="-660400"/>
              <a:ext cx="2838450" cy="1099622"/>
            </a:xfrm>
            <a:prstGeom prst="rec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60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KINH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B21D4D-E760-1D46-9D87-F17E36F3332F}"/>
                </a:ext>
              </a:extLst>
            </p:cNvPr>
            <p:cNvSpPr/>
            <p:nvPr/>
          </p:nvSpPr>
          <p:spPr>
            <a:xfrm>
              <a:off x="6524625" y="-660400"/>
              <a:ext cx="4019550" cy="10996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6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NGHIỆM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689924-9F5C-3C4E-8B2A-2AD70829F068}"/>
                </a:ext>
              </a:extLst>
            </p:cNvPr>
            <p:cNvSpPr/>
            <p:nvPr/>
          </p:nvSpPr>
          <p:spPr>
            <a:xfrm>
              <a:off x="3686175" y="439222"/>
              <a:ext cx="2838450" cy="1243528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Trải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qua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khó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khăn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A2D03-6672-2C47-8194-04FF5D786E96}"/>
                </a:ext>
              </a:extLst>
            </p:cNvPr>
            <p:cNvSpPr/>
            <p:nvPr/>
          </p:nvSpPr>
          <p:spPr>
            <a:xfrm>
              <a:off x="6524625" y="439222"/>
              <a:ext cx="4019550" cy="124352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Đúc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pháp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Giải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quyết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Phòng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tránh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3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EB401A-A21C-ACCA-B76B-D0A7BAB5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011" y="1693852"/>
            <a:ext cx="5795750" cy="3470296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586BD01-74C9-7819-8872-FBC89427823A}"/>
              </a:ext>
            </a:extLst>
          </p:cNvPr>
          <p:cNvSpPr/>
          <p:nvPr/>
        </p:nvSpPr>
        <p:spPr>
          <a:xfrm>
            <a:off x="838200" y="1898568"/>
            <a:ext cx="2183642" cy="2009633"/>
          </a:xfrm>
          <a:prstGeom prst="wedgeRectCallout">
            <a:avLst>
              <a:gd name="adj1" fmla="val 73542"/>
              <a:gd name="adj2" fmla="val -285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Fragment, Activity</a:t>
            </a:r>
          </a:p>
          <a:p>
            <a:r>
              <a:rPr lang="en-US" sz="1400" dirty="0" err="1"/>
              <a:t>ViewModel</a:t>
            </a:r>
            <a:endParaRPr lang="en-US" sz="1400" dirty="0"/>
          </a:p>
          <a:p>
            <a:r>
              <a:rPr lang="en-US" sz="1400" dirty="0"/>
              <a:t>Logger</a:t>
            </a:r>
          </a:p>
          <a:p>
            <a:r>
              <a:rPr lang="en-US" sz="1400" dirty="0" err="1"/>
              <a:t>DataSource</a:t>
            </a:r>
            <a:r>
              <a:rPr lang="en-US" sz="1400" dirty="0"/>
              <a:t>, Adapter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B438A92-BD65-A31A-C045-F340750C35B9}"/>
              </a:ext>
            </a:extLst>
          </p:cNvPr>
          <p:cNvSpPr/>
          <p:nvPr/>
        </p:nvSpPr>
        <p:spPr>
          <a:xfrm>
            <a:off x="914400" y="4657298"/>
            <a:ext cx="2183642" cy="2009633"/>
          </a:xfrm>
          <a:prstGeom prst="wedgeRectCallout">
            <a:avLst>
              <a:gd name="adj1" fmla="val 79167"/>
              <a:gd name="adj2" fmla="val -3121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Medium-View</a:t>
            </a:r>
          </a:p>
          <a:p>
            <a:r>
              <a:rPr lang="en-US" dirty="0"/>
              <a:t>Small-View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93FCB3C-F74A-9D8E-C059-A241FA277408}"/>
              </a:ext>
            </a:extLst>
          </p:cNvPr>
          <p:cNvSpPr/>
          <p:nvPr/>
        </p:nvSpPr>
        <p:spPr>
          <a:xfrm>
            <a:off x="9075762" y="4332026"/>
            <a:ext cx="3116238" cy="2009633"/>
          </a:xfrm>
          <a:prstGeom prst="wedgeRectCallout">
            <a:avLst>
              <a:gd name="adj1" fmla="val -67229"/>
              <a:gd name="adj2" fmla="val -312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Model, Type, Data Class</a:t>
            </a:r>
          </a:p>
          <a:p>
            <a:r>
              <a:rPr lang="en-US" sz="1600" dirty="0"/>
              <a:t>Navigation, </a:t>
            </a:r>
          </a:p>
          <a:p>
            <a:r>
              <a:rPr lang="en-US" sz="1600" dirty="0"/>
              <a:t>Request API, </a:t>
            </a:r>
          </a:p>
          <a:p>
            <a:r>
              <a:rPr lang="en-US" sz="1600"/>
              <a:t>Get</a:t>
            </a:r>
            <a:r>
              <a:rPr lang="en-US" sz="1600" dirty="0"/>
              <a:t>/Save Favorite</a:t>
            </a:r>
            <a:r>
              <a:rPr lang="en-US" sz="1600"/>
              <a:t>, </a:t>
            </a:r>
          </a:p>
          <a:p>
            <a:r>
              <a:rPr lang="en-US" sz="1600"/>
              <a:t>Get</a:t>
            </a:r>
            <a:r>
              <a:rPr lang="en-US" sz="1600" dirty="0"/>
              <a:t>/Save History…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295F13-1254-D00E-78DE-376F8E42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26794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138F56-A354-3048-AE59-FA329109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Dependency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9E4E3-A798-5C45-9C11-D7D66443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Reusable Package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Dependency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Non-Reusable Package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VD: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SubView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import, using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Screen Package.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 package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import, using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Screen Package.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SubView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import, using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 Package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2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0DD7-42C7-5F74-3C09-E3A5835D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EF1C6-54B2-0320-AF8E-6ECA2CD2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193E-1DB1-9E4C-B9E2-9CECD0E7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….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C0985-456C-9C47-BF84-FDC710009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A52058-9C31-9649-91D7-8CA14B9814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3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B846-905B-3F40-A790-287E61A6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code </a:t>
            </a:r>
            <a:r>
              <a:rPr lang="en-US" dirty="0" err="1"/>
              <a:t>khó</a:t>
            </a:r>
            <a:r>
              <a:rPr lang="en-US" dirty="0"/>
              <a:t> Reuse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405F9F-D549-4A4E-8AA5-0FF37A36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67306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A95C99-F882-1744-B229-D10C835D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Dependency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43155-E3F4-C749-A660-DB33D5D20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700336"/>
            <a:ext cx="5157787" cy="619125"/>
          </a:xfrm>
        </p:spPr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 </a:t>
            </a:r>
            <a:r>
              <a:rPr lang="en-US" dirty="0" err="1"/>
              <a:t>có</a:t>
            </a:r>
            <a:r>
              <a:rPr lang="en-US" dirty="0"/>
              <a:t> 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CCE52-7553-404C-911B-C7C1E3DCC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28999"/>
            <a:ext cx="5157787" cy="2760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BaseClass</a:t>
            </a:r>
            <a:r>
              <a:rPr lang="en-US" dirty="0"/>
              <a:t>, Interface </a:t>
            </a:r>
            <a:r>
              <a:rPr lang="en-US" dirty="0" err="1"/>
              <a:t>của</a:t>
            </a:r>
            <a:r>
              <a:rPr lang="en-US" dirty="0"/>
              <a:t> A</a:t>
            </a:r>
          </a:p>
          <a:p>
            <a:pPr marL="0" indent="0">
              <a:buNone/>
            </a:pPr>
            <a:r>
              <a:rPr lang="en-US" dirty="0"/>
              <a:t>B </a:t>
            </a:r>
            <a:r>
              <a:rPr lang="en-US" dirty="0" err="1"/>
              <a:t>là</a:t>
            </a:r>
            <a:r>
              <a:rPr lang="en-US" dirty="0"/>
              <a:t> type </a:t>
            </a:r>
            <a:r>
              <a:rPr lang="en-US" dirty="0" err="1"/>
              <a:t>của</a:t>
            </a:r>
            <a:r>
              <a:rPr lang="en-US" dirty="0"/>
              <a:t> property/function </a:t>
            </a:r>
            <a:r>
              <a:rPr lang="en-US" dirty="0" err="1"/>
              <a:t>của</a:t>
            </a:r>
            <a:r>
              <a:rPr lang="en-US" dirty="0"/>
              <a:t> 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064328-2337-C044-A789-BA4E871B0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700336"/>
            <a:ext cx="5183188" cy="61912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28379-E325-124A-9A53-EFF8FC660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8999"/>
            <a:ext cx="5183188" cy="2760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A </a:t>
            </a:r>
            <a:r>
              <a:rPr lang="en-US" dirty="0" err="1"/>
              <a:t>có</a:t>
            </a:r>
            <a:r>
              <a:rPr lang="en-US" dirty="0"/>
              <a:t> argument type B.</a:t>
            </a:r>
          </a:p>
          <a:p>
            <a:pPr marL="0" indent="0">
              <a:buNone/>
            </a:pPr>
            <a:r>
              <a:rPr lang="en-US" dirty="0"/>
              <a:t>Method 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property, method </a:t>
            </a:r>
            <a:r>
              <a:rPr lang="en-US" dirty="0" err="1"/>
              <a:t>của</a:t>
            </a:r>
            <a:r>
              <a:rPr lang="en-US" dirty="0"/>
              <a:t> B.</a:t>
            </a:r>
          </a:p>
          <a:p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4A3494-269F-264A-B3D0-41EA32EC85AB}"/>
              </a:ext>
            </a:extLst>
          </p:cNvPr>
          <p:cNvSpPr/>
          <p:nvPr/>
        </p:nvSpPr>
        <p:spPr>
          <a:xfrm>
            <a:off x="4818062" y="1939128"/>
            <a:ext cx="2319339" cy="2563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60483D-9572-E94F-BDC8-AF986C67DDE1}"/>
              </a:ext>
            </a:extLst>
          </p:cNvPr>
          <p:cNvSpPr/>
          <p:nvPr/>
        </p:nvSpPr>
        <p:spPr>
          <a:xfrm>
            <a:off x="3415505" y="1372393"/>
            <a:ext cx="1156496" cy="11564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084509-F4F7-5045-9443-C21FEF112E9F}"/>
              </a:ext>
            </a:extLst>
          </p:cNvPr>
          <p:cNvSpPr/>
          <p:nvPr/>
        </p:nvSpPr>
        <p:spPr>
          <a:xfrm>
            <a:off x="7387430" y="1375565"/>
            <a:ext cx="1156496" cy="1156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F75CD-4F17-BF4C-A1A4-28C51678BC70}"/>
              </a:ext>
            </a:extLst>
          </p:cNvPr>
          <p:cNvSpPr txBox="1"/>
          <p:nvPr/>
        </p:nvSpPr>
        <p:spPr>
          <a:xfrm>
            <a:off x="5248204" y="163024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31167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8701C-3302-6246-BBB4-716124F0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Class Diagram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A16E56-9DB1-FD4C-A5C7-FE1AC631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AA5BEF-10B5-F44A-8BBD-D26028BC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VD: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CẤU TRÚC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276B85-CC6C-1449-8E73-6EF14EE95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// Cell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EstateList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8AA9C-8477-4B45-AE3D-74EFF331B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4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AA5BEF-10B5-F44A-8BBD-D26028BC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VD: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CẤU TRÚC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276B85-CC6C-1449-8E73-6EF14EE95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// Cell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FavoriteList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8AA9C-8477-4B45-AE3D-74EFF331B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577F-70ED-4B49-BA45-EA1DFC5B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91A50-A3DE-C040-8052-CBB62FD89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E2DB1D-5E40-3D4F-B3B3-D47E1FAB475B}"/>
              </a:ext>
            </a:extLst>
          </p:cNvPr>
          <p:cNvSpPr/>
          <p:nvPr/>
        </p:nvSpPr>
        <p:spPr>
          <a:xfrm>
            <a:off x="838200" y="1825625"/>
            <a:ext cx="4062413" cy="1460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“PHÒNG CHÁY”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1E8CC1-1B47-0A49-BD6E-87CFA2B2318A}"/>
              </a:ext>
            </a:extLst>
          </p:cNvPr>
          <p:cNvSpPr/>
          <p:nvPr/>
        </p:nvSpPr>
        <p:spPr>
          <a:xfrm>
            <a:off x="7291389" y="1825625"/>
            <a:ext cx="4062413" cy="1460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“CHỮA CHÁY”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9F3DD6-20A2-BA46-B050-047382C2985C}"/>
              </a:ext>
            </a:extLst>
          </p:cNvPr>
          <p:cNvSpPr/>
          <p:nvPr/>
        </p:nvSpPr>
        <p:spPr>
          <a:xfrm>
            <a:off x="3111102" y="4329113"/>
            <a:ext cx="5969794" cy="18478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 PHÂN LOẠI CODE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 KHỬ DEPENDENCY KHÔNG HỢP LỆ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B13A0464-5BCA-FC44-A539-156CE5D52A48}"/>
              </a:ext>
            </a:extLst>
          </p:cNvPr>
          <p:cNvSpPr/>
          <p:nvPr/>
        </p:nvSpPr>
        <p:spPr>
          <a:xfrm flipV="1">
            <a:off x="1000453" y="3651544"/>
            <a:ext cx="1440000" cy="2160000"/>
          </a:xfrm>
          <a:prstGeom prst="bentArrow">
            <a:avLst>
              <a:gd name="adj1" fmla="val 12156"/>
              <a:gd name="adj2" fmla="val 17202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73ACFA13-3210-B444-A2AE-056693D0E7FF}"/>
              </a:ext>
            </a:extLst>
          </p:cNvPr>
          <p:cNvSpPr/>
          <p:nvPr/>
        </p:nvSpPr>
        <p:spPr>
          <a:xfrm flipH="1" flipV="1">
            <a:off x="9751546" y="3651544"/>
            <a:ext cx="1440000" cy="2160000"/>
          </a:xfrm>
          <a:prstGeom prst="bentArrow">
            <a:avLst>
              <a:gd name="adj1" fmla="val 12156"/>
              <a:gd name="adj2" fmla="val 17202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4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174D5-F98F-7E46-B0A7-7043F971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FFEC0-B083-064F-80E8-CCE96BFC0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5409"/>
            <a:ext cx="5157787" cy="823912"/>
          </a:xfrm>
        </p:spPr>
        <p:txBody>
          <a:bodyPr/>
          <a:lstStyle/>
          <a:p>
            <a:r>
              <a:rPr lang="en-US" dirty="0"/>
              <a:t>Reusable (common package)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C287ED-499A-4840-BCAE-85966558A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9321"/>
            <a:ext cx="5157787" cy="3684588"/>
          </a:xfrm>
        </p:spPr>
        <p:txBody>
          <a:bodyPr>
            <a:normAutofit fontScale="92500"/>
          </a:bodyPr>
          <a:lstStyle/>
          <a:p>
            <a:r>
              <a:rPr lang="en-US" dirty="0"/>
              <a:t>Medium-View (group </a:t>
            </a:r>
            <a:r>
              <a:rPr lang="en-US" dirty="0" err="1"/>
              <a:t>gồm</a:t>
            </a:r>
            <a:r>
              <a:rPr lang="en-US" dirty="0"/>
              <a:t> 3 view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)</a:t>
            </a:r>
          </a:p>
          <a:p>
            <a:r>
              <a:rPr lang="en-US" dirty="0"/>
              <a:t>Small-View (</a:t>
            </a:r>
            <a:r>
              <a:rPr lang="en-US" dirty="0" err="1"/>
              <a:t>gồm</a:t>
            </a:r>
            <a:r>
              <a:rPr lang="en-US" dirty="0"/>
              <a:t> 1-2 view) </a:t>
            </a:r>
            <a:r>
              <a:rPr lang="en-US" dirty="0" err="1"/>
              <a:t>có</a:t>
            </a:r>
            <a:r>
              <a:rPr lang="en-US" dirty="0"/>
              <a:t> style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r>
              <a:rPr lang="en-US" dirty="0"/>
              <a:t>Model, Type, Data Class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App.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App: Navigation, Add/Remove Favorite, </a:t>
            </a:r>
            <a:r>
              <a:rPr lang="en-US" dirty="0" err="1"/>
              <a:t>SaveHistory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77F997-3732-974B-8512-AD3F6E7EF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392044"/>
            <a:ext cx="5183188" cy="823912"/>
          </a:xfrm>
        </p:spPr>
        <p:txBody>
          <a:bodyPr/>
          <a:lstStyle/>
          <a:p>
            <a:r>
              <a:rPr lang="en-US" dirty="0"/>
              <a:t>Non-Reusable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4B827F-C598-E24D-8DAC-5AF0E5EB9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215956"/>
            <a:ext cx="5183188" cy="3684588"/>
          </a:xfrm>
        </p:spPr>
        <p:txBody>
          <a:bodyPr>
            <a:normAutofit fontScale="92500"/>
          </a:bodyPr>
          <a:lstStyle/>
          <a:p>
            <a:r>
              <a:rPr lang="en-US" dirty="0"/>
              <a:t>Fragment, Activity</a:t>
            </a:r>
          </a:p>
          <a:p>
            <a:r>
              <a:rPr lang="en-US" dirty="0" err="1"/>
              <a:t>ViewModel</a:t>
            </a:r>
            <a:endParaRPr lang="en-US" dirty="0"/>
          </a:p>
          <a:p>
            <a:r>
              <a:rPr lang="en-US" dirty="0"/>
              <a:t>Logger</a:t>
            </a:r>
          </a:p>
          <a:p>
            <a:r>
              <a:rPr lang="en-US" dirty="0" err="1"/>
              <a:t>DataSource</a:t>
            </a:r>
            <a:r>
              <a:rPr lang="en-US" dirty="0"/>
              <a:t>, Adapter</a:t>
            </a:r>
          </a:p>
        </p:txBody>
      </p:sp>
    </p:spTree>
    <p:extLst>
      <p:ext uri="{BB962C8B-B14F-4D97-AF65-F5344CB8AC3E}">
        <p14:creationId xmlns:p14="http://schemas.microsoft.com/office/powerpoint/2010/main" val="301865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324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How to make Reusable Code </vt:lpstr>
      <vt:lpstr>Đã từng ….</vt:lpstr>
      <vt:lpstr>Vì sao code khó Reuse</vt:lpstr>
      <vt:lpstr>Code Dependency</vt:lpstr>
      <vt:lpstr>// Giải thích thêm về các loại phụ thuộc trong Class Diagram</vt:lpstr>
      <vt:lpstr>VD: Phụ thuộc CẤU TRÚC</vt:lpstr>
      <vt:lpstr>VD: Phụ thuộc CẤU TRÚC</vt:lpstr>
      <vt:lpstr>Giải pháp</vt:lpstr>
      <vt:lpstr>Phân loại Code</vt:lpstr>
      <vt:lpstr>Phân loại Code</vt:lpstr>
      <vt:lpstr>Phương pháp nhận biết  Dependency không hợp lệ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Reusable Code </dc:title>
  <dc:creator>Trung Nguyễn</dc:creator>
  <cp:lastModifiedBy>Trung Nguyễn</cp:lastModifiedBy>
  <cp:revision>44</cp:revision>
  <dcterms:created xsi:type="dcterms:W3CDTF">2022-12-21T15:20:15Z</dcterms:created>
  <dcterms:modified xsi:type="dcterms:W3CDTF">2022-12-22T22:40:19Z</dcterms:modified>
</cp:coreProperties>
</file>